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7802ccfb248a61b92984eb22cb3b724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1875234"/>
          <a:ext cx="9144000" cy="4980384"/>
          <a:chOff x="0" y="1875234"/>
          <a:chExt cx="9144000" cy="4980384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75234"/>
            <a:ext cx="9144000" cy="31051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2024-12-20T11:43:15Z</dcterms:created>
  <dcterms:modified xsi:type="dcterms:W3CDTF">2024-12-20T11:43:15Z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