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8294f1b6e51222c3110b75c75c0a6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371948" y="0"/>
          <a:ext cx="6772498" cy="6858000"/>
          <a:chOff x="2371948" y="0"/>
          <a:chExt cx="6772498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948" y="0"/>
            <a:ext cx="44005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2024-12-20T11:43:26Z</dcterms:created>
  <dcterms:modified xsi:type="dcterms:W3CDTF">2024-12-20T11:43:26Z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