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d881e80f2a7d45fb36a57d8f59b95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477863"/>
          <a:ext cx="9144000" cy="5383113"/>
          <a:chOff x="0" y="1477863"/>
          <a:chExt cx="9144000" cy="538311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7863"/>
            <a:ext cx="9144000" cy="3905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2024-12-20T11:43:37Z</dcterms:created>
  <dcterms:modified xsi:type="dcterms:W3CDTF">2024-12-20T11:43:37Z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