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3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ff4b3a6eb7d9f155bfdd704fee2394d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16041" y="0"/>
          <a:ext cx="9031441" cy="6858000"/>
          <a:chOff x="116041" y="0"/>
          <a:chExt cx="9031441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41" y="0"/>
            <a:ext cx="89154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2024-12-20T11:43:50Z</dcterms:created>
  <dcterms:modified xsi:type="dcterms:W3CDTF">2024-12-20T11:43:50Z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