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67ead120ee25295f177ef7d743d150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783260" y="0"/>
          <a:ext cx="6364660" cy="6858000"/>
          <a:chOff x="2783260" y="0"/>
          <a:chExt cx="636466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260" y="0"/>
            <a:ext cx="35814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2024-12-20T11:40:32Z</dcterms:created>
  <dcterms:modified xsi:type="dcterms:W3CDTF">2024-12-20T11:40:32Z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