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1eb73f5e4ec9d74249a3caf0261195b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732359"/>
          <a:ext cx="9144000" cy="5123259"/>
          <a:chOff x="0" y="1732359"/>
          <a:chExt cx="9144000" cy="5123259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2359"/>
            <a:ext cx="9144000" cy="3390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2024-12-20T11:40:47Z</dcterms:created>
  <dcterms:modified xsi:type="dcterms:W3CDTF">2024-12-20T11:40:47Z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