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1da8a45a7ca0ca123c5b1d8ff5d1788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834926"/>
          <a:ext cx="9144000" cy="6026051"/>
          <a:chOff x="0" y="834926"/>
          <a:chExt cx="9144000" cy="6026051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4926"/>
            <a:ext cx="9144000" cy="5191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2024-12-20T11:40:55Z</dcterms:created>
  <dcterms:modified xsi:type="dcterms:W3CDTF">2024-12-20T11:40:55Z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