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14c7fc8dfc3f7cbe0cdbcdd63b5c446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281535" y="0"/>
          <a:ext cx="6863060" cy="6858000"/>
          <a:chOff x="2281535" y="0"/>
          <a:chExt cx="686306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535" y="0"/>
            <a:ext cx="45815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2024-12-20T11:41:09Z</dcterms:created>
  <dcterms:modified xsi:type="dcterms:W3CDTF">2024-12-20T11:41:09Z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