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f106c82f8e0a41f8eb518dbd6e9f5f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22464"/>
          <a:ext cx="9144000" cy="6732814"/>
          <a:chOff x="0" y="122464"/>
          <a:chExt cx="9144000" cy="673281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464"/>
            <a:ext cx="9144000" cy="66103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2024-12-20T11:41:27Z</dcterms:created>
  <dcterms:modified xsi:type="dcterms:W3CDTF">2024-12-20T11:41:27Z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