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f614537a1d53731d32141a85e187f6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321594"/>
          <a:ext cx="9144000" cy="5541169"/>
          <a:chOff x="0" y="1321594"/>
          <a:chExt cx="9144000" cy="5541169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1594"/>
            <a:ext cx="9144000" cy="4219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2024-12-20T11:41:36Z</dcterms:created>
  <dcterms:modified xsi:type="dcterms:W3CDTF">2024-12-20T11:41:36Z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