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1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0f6496f98d623ec85ad79a8af2893f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4884" y="0"/>
          <a:ext cx="6856884" cy="6858000"/>
          <a:chOff x="2284884" y="0"/>
          <a:chExt cx="685688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84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2024-12-20T11:41:47Z</dcterms:created>
  <dcterms:modified xsi:type="dcterms:W3CDTF">2024-12-20T11:41:47Z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