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9318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a583b45860d0387672712bae8cfda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43000" y="0"/>
          <a:ext cx="8001000" cy="6858000"/>
          <a:chOff x="1143000" y="0"/>
          <a:chExt cx="80010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2024-10-30T15:31:08Z</dcterms:created>
  <dcterms:modified xsi:type="dcterms:W3CDTF">2024-10-30T15:31:08Z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