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93185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b9665d9300bd551043bfa6789d40daf5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603872" y="0"/>
          <a:ext cx="7537947" cy="6858000"/>
          <a:chOff x="1603872" y="0"/>
          <a:chExt cx="7537947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3872" y="0"/>
            <a:ext cx="593407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2024-10-30T15:31:18Z</dcterms:created>
  <dcterms:modified xsi:type="dcterms:W3CDTF">2024-10-30T15:31:18Z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