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9318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2ee0414ea778ca1821a2eaaac06c33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00670" y="0"/>
          <a:ext cx="8444495" cy="6858000"/>
          <a:chOff x="700670" y="0"/>
          <a:chExt cx="844449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70" y="0"/>
            <a:ext cx="77438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2024-10-30T15:31:29Z</dcterms:created>
  <dcterms:modified xsi:type="dcterms:W3CDTF">2024-10-30T15:31:29Z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