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64061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8e2c0da6fa6d66f82878d854bbb160c1.pn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2148745" y="0"/>
          <a:ext cx="6996970" cy="6858000"/>
          <a:chOff x="2148745" y="0"/>
          <a:chExt cx="6996970" cy="6858000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8745" y="0"/>
            <a:ext cx="4848225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16">
  <a:themeElements>
    <a:clrScheme name="Theme1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6">
      <a:fillStyleLst>
        <a:solidFill>
          <a:schemeClr val="phClr"/>
        </a:solidFill>
        <a:gradFill rotWithShape="1">
          <a:gsLst>
            <a:gs pos="0%">
              <a:schemeClr val="phClr">
                <a:tint val="50%"/>
                <a:satMod val="300%"/>
              </a:schemeClr>
            </a:gs>
            <a:gs pos="35%">
              <a:schemeClr val="phClr">
                <a:tint val="37%"/>
                <a:satMod val="300%"/>
              </a:schemeClr>
            </a:gs>
            <a:gs pos="100%">
              <a:schemeClr val="phClr">
                <a:tint val="15%"/>
                <a:satMod val="350%"/>
              </a:schemeClr>
            </a:gs>
          </a:gsLst>
          <a:lin ang="16200000" scaled="1"/>
        </a:gradFill>
        <a:gradFill rotWithShape="1">
          <a:gsLst>
            <a:gs pos="0%">
              <a:schemeClr val="phClr">
                <a:shade val="51%"/>
                <a:satMod val="130%"/>
              </a:schemeClr>
            </a:gs>
            <a:gs pos="80%">
              <a:schemeClr val="phClr">
                <a:shade val="93%"/>
                <a:satMod val="130%"/>
              </a:schemeClr>
            </a:gs>
            <a:gs pos="100%">
              <a:schemeClr val="phClr">
                <a:shade val="94%"/>
                <a:satMod val="135%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%"/>
              <a:satMod val="105%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%">
              <a:schemeClr val="phClr">
                <a:tint val="40%"/>
                <a:satMod val="350%"/>
              </a:schemeClr>
            </a:gs>
            <a:gs pos="40%">
              <a:schemeClr val="phClr">
                <a:tint val="45%"/>
                <a:shade val="99%"/>
                <a:satMod val="350%"/>
              </a:schemeClr>
            </a:gs>
            <a:gs pos="100%">
              <a:schemeClr val="phClr">
                <a:shade val="20%"/>
                <a:satMod val="255%"/>
              </a:schemeClr>
            </a:gs>
          </a:gsLst>
          <a:path path="circle">
            <a:fillToRect b="180%" l="50%" r="50%" t="-80%"/>
          </a:path>
        </a:gradFill>
        <a:gradFill rotWithShape="1">
          <a:gsLst>
            <a:gs pos="0%">
              <a:schemeClr val="phClr">
                <a:tint val="80%"/>
                <a:satMod val="300%"/>
              </a:schemeClr>
            </a:gs>
            <a:gs pos="100%">
              <a:schemeClr val="phClr">
                <a:shade val="30%"/>
                <a:satMod val="200%"/>
              </a:schemeClr>
            </a:gs>
          </a:gsLst>
          <a:path path="circle">
            <a:fillToRect b="50%" l="50%" r="50%" t="50%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2025-03-10T16:32:20Z</dcterms:created>
  <dcterms:modified xsi:type="dcterms:W3CDTF">2025-03-10T16:32:20Z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