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7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06c1f253753eaa4fc1a0ce688c59704e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883664" y="0"/>
          <a:ext cx="8256014" cy="6858000"/>
          <a:chOff x="883664" y="0"/>
          <a:chExt cx="8256014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664" y="0"/>
            <a:ext cx="737235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2025-03-10T16:34:25Z</dcterms:created>
  <dcterms:modified xsi:type="dcterms:W3CDTF">2025-03-10T16:34:25Z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