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6c1f253753eaa4fc1a0ce688c59704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83664" y="0"/>
          <a:ext cx="8256014" cy="6858000"/>
          <a:chOff x="883664" y="0"/>
          <a:chExt cx="825601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64" y="0"/>
            <a:ext cx="7372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2025-03-10T16:34:25Z</dcterms:created>
  <dcterms:modified xsi:type="dcterms:W3CDTF">2025-03-10T16:34:25Z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