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7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c66fad7fbaa654104161ca477da201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329657" y="0"/>
          <a:ext cx="5815682" cy="6858000"/>
          <a:chOff x="3329657" y="0"/>
          <a:chExt cx="581568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657" y="0"/>
            <a:ext cx="24860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2025-03-10T16:34:47Z</dcterms:created>
  <dcterms:modified xsi:type="dcterms:W3CDTF">2025-03-10T16:34:47Z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