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acc4cd64bf295eb681d31f1025baa3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64560" y="0"/>
          <a:ext cx="9075210" cy="6858000"/>
          <a:chOff x="64560" y="0"/>
          <a:chExt cx="907521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0" y="0"/>
            <a:ext cx="90106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2025-03-10T16:35:09Z</dcterms:created>
  <dcterms:modified xsi:type="dcterms:W3CDTF">2025-03-10T16:35:09Z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