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dc29ee11f0a511cb81b892ae834c6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68101" y="0"/>
          <a:ext cx="8278551" cy="6858000"/>
          <a:chOff x="868101" y="0"/>
          <a:chExt cx="827855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01" y="0"/>
            <a:ext cx="74104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2025-03-10T16:35:21Z</dcterms:created>
  <dcterms:modified xsi:type="dcterms:W3CDTF">2025-03-10T16:35:21Z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