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e394a7483dc1a84963040586b48be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182718" y="0"/>
          <a:ext cx="7964518" cy="6858000"/>
          <a:chOff x="1182718" y="0"/>
          <a:chExt cx="7964518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718" y="0"/>
            <a:ext cx="67818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2025-03-10T16:35:41Z</dcterms:created>
  <dcterms:modified xsi:type="dcterms:W3CDTF">2025-03-10T16:35:41Z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