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80956c4c4e72fd5bc4f9e5dd34ff4b7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3309565" y="0"/>
          <a:ext cx="5833690" cy="6858000"/>
          <a:chOff x="3309565" y="0"/>
          <a:chExt cx="583369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565" y="0"/>
            <a:ext cx="25241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2025-03-10T16:35:53Z</dcterms:created>
  <dcterms:modified xsi:type="dcterms:W3CDTF">2025-03-10T16:35:53Z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