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9e54fcb0a203fe8a835610590f9eec0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479580" y="0"/>
          <a:ext cx="8661555" cy="6858000"/>
          <a:chOff x="479580" y="0"/>
          <a:chExt cx="8661555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80" y="0"/>
            <a:ext cx="818197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2025-03-10T16:36:06Z</dcterms:created>
  <dcterms:modified xsi:type="dcterms:W3CDTF">2025-03-10T16:36:06Z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