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6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ebade57ea4d77c57b426fd9a0710f474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303734"/>
          <a:ext cx="9144000" cy="5551884"/>
          <a:chOff x="0" y="1303734"/>
          <a:chExt cx="9144000" cy="5551884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3734"/>
            <a:ext cx="9144000" cy="42481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2025-03-10T16:32:38Z</dcterms:created>
  <dcterms:modified xsi:type="dcterms:W3CDTF">2025-03-10T16:32:38Z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