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1510dd3cb5faa9267d23b340369fa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67181" y="0"/>
          <a:ext cx="7177356" cy="6858000"/>
          <a:chOff x="1967181" y="0"/>
          <a:chExt cx="7177356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181" y="0"/>
            <a:ext cx="521017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2025-03-10T16:36:22Z</dcterms:created>
  <dcterms:modified xsi:type="dcterms:W3CDTF">2025-03-10T16:36:22Z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