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39ea927a330a29b607e61c55574b6d2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898091" y="0"/>
          <a:ext cx="7241616" cy="6858000"/>
          <a:chOff x="1898091" y="0"/>
          <a:chExt cx="7241616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091" y="0"/>
            <a:ext cx="53435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2025-03-10T16:36:33Z</dcterms:created>
  <dcterms:modified xsi:type="dcterms:W3CDTF">2025-03-10T16:36:33Z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