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8403e8e1c92d47e3f635ee472498a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71923" y="0"/>
          <a:ext cx="7372623" cy="6858000"/>
          <a:chOff x="1771923" y="0"/>
          <a:chExt cx="7372623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923" y="0"/>
            <a:ext cx="56007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2025-03-10T16:36:45Z</dcterms:created>
  <dcterms:modified xsi:type="dcterms:W3CDTF">2025-03-10T16:36:45Z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