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c492e29cf37f45ffc3a721b4983d5fa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1754684"/>
          <a:ext cx="9144000" cy="5107484"/>
          <a:chOff x="0" y="1754684"/>
          <a:chExt cx="9144000" cy="5107484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4684"/>
            <a:ext cx="9144000" cy="3352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2025-03-10T16:36:56Z</dcterms:created>
  <dcterms:modified xsi:type="dcterms:W3CDTF">2025-03-10T16:36:56Z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