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9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e0c18131c051433cb2595a4bca7551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063874" y="0"/>
          <a:ext cx="7083549" cy="6858000"/>
          <a:chOff x="2063874" y="0"/>
          <a:chExt cx="708354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874" y="0"/>
            <a:ext cx="50196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2025-03-10T16:37:09Z</dcterms:created>
  <dcterms:modified xsi:type="dcterms:W3CDTF">2025-03-10T16:37:09Z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