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6409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ba6821f28432723d5e4df63c0ee3e11a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084786" y="0"/>
          <a:ext cx="7056836" cy="6858000"/>
          <a:chOff x="2084786" y="0"/>
          <a:chExt cx="7056836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786" y="0"/>
            <a:ext cx="497205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2025-03-10T16:37:21Z</dcterms:created>
  <dcterms:modified xsi:type="dcterms:W3CDTF">2025-03-10T16:37:21Z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