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9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95b376d564be279ec1772797318286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22356" y="0"/>
          <a:ext cx="7318281" cy="6858000"/>
          <a:chOff x="1822356" y="0"/>
          <a:chExt cx="731828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356" y="0"/>
            <a:ext cx="54959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2025-03-10T16:37:32Z</dcterms:created>
  <dcterms:modified xsi:type="dcterms:W3CDTF">2025-03-10T16:37:32Z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