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6409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ba665d0b7ec78b36b30a0f04349b0001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2025-03-10T16:37:43Z</dcterms:created>
  <dcterms:modified xsi:type="dcterms:W3CDTF">2025-03-10T16:37:43Z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