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604912a957048dc9f7962883280294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341523" y="0"/>
          <a:ext cx="8799723" cy="6858000"/>
          <a:chOff x="341523" y="0"/>
          <a:chExt cx="8799723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0"/>
            <a:ext cx="84582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2025-03-10T16:37:56Z</dcterms:created>
  <dcterms:modified xsi:type="dcterms:W3CDTF">2025-03-10T16:37:56Z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