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89b380b26f776cf5a57f54c2529796c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5945" y="0"/>
          <a:ext cx="9140420" cy="6858000"/>
          <a:chOff x="5945" y="0"/>
          <a:chExt cx="914042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" y="0"/>
            <a:ext cx="913447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2025-03-10T16:38:09Z</dcterms:created>
  <dcterms:modified xsi:type="dcterms:W3CDTF">2025-03-10T16:38:09Z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