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6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bad2568c02b6bfe5e6a3c8e36bb377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431321" y="0"/>
          <a:ext cx="8708546" cy="6858000"/>
          <a:chOff x="431321" y="0"/>
          <a:chExt cx="8708546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321" y="0"/>
            <a:ext cx="827722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2025-03-10T16:32:50Z</dcterms:created>
  <dcterms:modified xsi:type="dcterms:W3CDTF">2025-03-10T16:32:50Z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