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af6fb23aef00df7e8afe05bb864987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79462" y="0"/>
          <a:ext cx="8861487" cy="6858000"/>
          <a:chOff x="279462" y="0"/>
          <a:chExt cx="8861487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62" y="0"/>
            <a:ext cx="85820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2025-03-10T16:38:22Z</dcterms:created>
  <dcterms:modified xsi:type="dcterms:W3CDTF">2025-03-10T16:38:22Z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