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f101b96a8e8a30f00136018d1da9088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68649" y="0"/>
          <a:ext cx="6978774" cy="6858000"/>
          <a:chOff x="2168649" y="0"/>
          <a:chExt cx="697877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649" y="0"/>
            <a:ext cx="4810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2025-03-10T16:38:37Z</dcterms:created>
  <dcterms:modified xsi:type="dcterms:W3CDTF">2025-03-10T16:38:37Z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