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1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17f11b55ca254170fb5ab93863ad92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91122" y="0"/>
          <a:ext cx="6953622" cy="6858000"/>
          <a:chOff x="2191122" y="0"/>
          <a:chExt cx="6953622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1122" y="0"/>
            <a:ext cx="47625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2025-03-10T16:38:51Z</dcterms:created>
  <dcterms:modified xsi:type="dcterms:W3CDTF">2025-03-10T16:38:51Z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