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6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c47ab233f320f4630be44e77f9ce4e56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7072" y="0"/>
          <a:ext cx="6995297" cy="6858000"/>
          <a:chOff x="2147072" y="0"/>
          <a:chExt cx="6995297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7072" y="0"/>
            <a:ext cx="484822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2025-03-10T16:33:28Z</dcterms:created>
  <dcterms:modified xsi:type="dcterms:W3CDTF">2025-03-10T16:33:28Z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