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6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e8a8969546473390667aa46ef78948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859"/>
          <a:ext cx="9144000" cy="6837759"/>
          <a:chOff x="0" y="17859"/>
          <a:chExt cx="9144000" cy="683775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"/>
            <a:ext cx="9144000" cy="6819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2025-03-10T16:33:39Z</dcterms:created>
  <dcterms:modified xsi:type="dcterms:W3CDTF">2025-03-10T16:33:39Z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