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7e04d3034300f4d82509e5f60b1a5cb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007138" y="0"/>
          <a:ext cx="7141113" cy="6858000"/>
          <a:chOff x="2007138" y="0"/>
          <a:chExt cx="7141113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138" y="0"/>
            <a:ext cx="51339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2025-03-10T16:33:49Z</dcterms:created>
  <dcterms:modified xsi:type="dcterms:W3CDTF">2025-03-10T16:33:49Z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