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7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01e6f1484681577d1fc84ac9ecb73bc8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382812" y="0"/>
          <a:ext cx="7764562" cy="6858000"/>
          <a:chOff x="1382812" y="0"/>
          <a:chExt cx="7764562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2812" y="0"/>
            <a:ext cx="638175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2025-03-10T16:34:03Z</dcterms:created>
  <dcterms:modified xsi:type="dcterms:W3CDTF">2025-03-10T16:34:03Z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