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6407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d89fd600825b41413beffe2e9890177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1714500"/>
          <a:ext cx="9144000" cy="5143500"/>
          <a:chOff x="0" y="1714500"/>
          <a:chExt cx="9144000" cy="51435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14500"/>
            <a:ext cx="9144000" cy="3429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2025-03-10T16:34:14Z</dcterms:created>
  <dcterms:modified xsi:type="dcterms:W3CDTF">2025-03-10T16:34:14Z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