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4484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5a4114e59511023609bfdad7ee17e38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17148" y="0"/>
          <a:ext cx="7022523" cy="6858000"/>
          <a:chOff x="2117148" y="0"/>
          <a:chExt cx="702252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148" y="0"/>
            <a:ext cx="49053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2017-09-15T09:32:58Z</dcterms:created>
  <dcterms:modified xsi:type="dcterms:W3CDTF">2017-09-15T09:32:58Z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