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44842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ade254305d47259cd127dd53d9bb28d2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4261" y="0"/>
          <a:ext cx="6901986" cy="6858000"/>
          <a:chOff x="2244261" y="0"/>
          <a:chExt cx="6901986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61" y="0"/>
            <a:ext cx="46577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2017-09-15T09:32:58Z</dcterms:created>
  <dcterms:modified xsi:type="dcterms:W3CDTF">2017-09-15T09:32:58Z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