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397711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a88d3fd4bb26427b4a26f3f165cf0782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5945" y="0"/>
          <a:ext cx="9140420" cy="6858000"/>
          <a:chOff x="5945" y="0"/>
          <a:chExt cx="9140420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5" y="0"/>
            <a:ext cx="9134475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95">
  <a:themeElements>
    <a:clrScheme name="Theme9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5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2024-12-23T13:34:02Z</dcterms:created>
  <dcterms:modified xsi:type="dcterms:W3CDTF">2024-12-23T13:34:02Z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