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39772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8f40e7fea05b8c6ff4b73fe6ae545f1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1134070"/>
          <a:ext cx="9144000" cy="5725120"/>
          <a:chOff x="0" y="1134070"/>
          <a:chExt cx="9144000" cy="572512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34070"/>
            <a:ext cx="9144000" cy="45910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2024-12-23T13:35:56Z</dcterms:created>
  <dcterms:modified xsi:type="dcterms:W3CDTF">2024-12-23T13:35:56Z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