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3977239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746a807be5fd87c4bac92f3c8fea0b8f1.pn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991445"/>
          <a:ext cx="9144000" cy="3867745"/>
          <a:chOff x="0" y="2991445"/>
          <a:chExt cx="9144000" cy="3867745"/>
        </a:xfrm>
      </p:grpSpPr>
      <p:pic>
        <p:nvPicPr>
          <p:cNvPr id="1" name="" descr="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991445"/>
            <a:ext cx="9144000" cy="8763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Theme52">
  <a:themeElements>
    <a:clrScheme name="Theme5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2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b="180%" l="50%" r="50%" t="-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b="50%" l="50%" r="50%" t="50%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2024-12-23T13:36:06Z</dcterms:created>
  <dcterms:modified xsi:type="dcterms:W3CDTF">2024-12-23T13:36:06Z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