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6a807be5fd87c4bac92f3c8fea0b8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991445"/>
          <a:ext cx="9144000" cy="3867745"/>
          <a:chOff x="0" y="2991445"/>
          <a:chExt cx="9144000" cy="386774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91445"/>
            <a:ext cx="9144000" cy="876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2024-12-23T13:36:06Z</dcterms:created>
  <dcterms:modified xsi:type="dcterms:W3CDTF">2024-12-23T13:36:06Z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