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0edf54638cc5380c1b0bdf3f42400f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47590"/>
          <a:ext cx="9144000" cy="4709815"/>
          <a:chOff x="0" y="2147590"/>
          <a:chExt cx="9144000" cy="470981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7590"/>
            <a:ext cx="9144000" cy="2562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2024-12-23T13:36:18Z</dcterms:created>
  <dcterms:modified xsi:type="dcterms:W3CDTF">2024-12-23T13:36:18Z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