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d3d7bda65aa539908192115ed041d52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594074"/>
          <a:ext cx="9144000" cy="4260949"/>
          <a:chOff x="0" y="2594074"/>
          <a:chExt cx="9144000" cy="4260949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4074"/>
            <a:ext cx="9144000" cy="1666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2024-12-23T13:36:30Z</dcterms:created>
  <dcterms:modified xsi:type="dcterms:W3CDTF">2024-12-23T13:36:30Z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