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900b060427f596728d31fc44b4112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915543"/>
          <a:ext cx="9144000" cy="3944243"/>
          <a:chOff x="0" y="2915543"/>
          <a:chExt cx="9144000" cy="394424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15543"/>
            <a:ext cx="9144000" cy="1028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2024-12-23T13:34:15Z</dcterms:created>
  <dcterms:modified xsi:type="dcterms:W3CDTF">2024-12-23T13:34:15Z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